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3"/>
  </p:notesMasterIdLst>
  <p:handoutMasterIdLst>
    <p:handoutMasterId r:id="rId24"/>
  </p:handoutMasterIdLst>
  <p:sldIdLst>
    <p:sldId id="394" r:id="rId3"/>
    <p:sldId id="466" r:id="rId4"/>
    <p:sldId id="500" r:id="rId5"/>
    <p:sldId id="644" r:id="rId6"/>
    <p:sldId id="645" r:id="rId7"/>
    <p:sldId id="646" r:id="rId8"/>
    <p:sldId id="647" r:id="rId9"/>
    <p:sldId id="648" r:id="rId10"/>
    <p:sldId id="650" r:id="rId11"/>
    <p:sldId id="651" r:id="rId12"/>
    <p:sldId id="652" r:id="rId13"/>
    <p:sldId id="653" r:id="rId14"/>
    <p:sldId id="655" r:id="rId15"/>
    <p:sldId id="654" r:id="rId16"/>
    <p:sldId id="625" r:id="rId17"/>
    <p:sldId id="626" r:id="rId18"/>
    <p:sldId id="627" r:id="rId19"/>
    <p:sldId id="628" r:id="rId20"/>
    <p:sldId id="629" r:id="rId21"/>
    <p:sldId id="630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Collapse" id="{13C67FD4-2B9F-49BD-9771-70FAC46174E5}">
          <p14:sldIdLst>
            <p14:sldId id="644"/>
            <p14:sldId id="645"/>
            <p14:sldId id="646"/>
            <p14:sldId id="647"/>
            <p14:sldId id="648"/>
            <p14:sldId id="650"/>
          </p14:sldIdLst>
        </p14:section>
        <p14:section name="Social Buttons" id="{7684A297-9C99-4F8A-832F-274F4BD733D8}">
          <p14:sldIdLst>
            <p14:sldId id="651"/>
            <p14:sldId id="652"/>
            <p14:sldId id="653"/>
            <p14:sldId id="655"/>
            <p14:sldId id="654"/>
          </p14:sldIdLst>
        </p14:section>
        <p14:section name="Conclusion" id="{CAD93B16-9430-4CD6-BD17-69844E1E5D8E}">
          <p14:sldIdLst>
            <p14:sldId id="625"/>
            <p14:sldId id="626"/>
            <p14:sldId id="627"/>
            <p14:sldId id="628"/>
            <p14:sldId id="629"/>
            <p14:sldId id="6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94595" autoAdjust="0"/>
  </p:normalViewPr>
  <p:slideViewPr>
    <p:cSldViewPr>
      <p:cViewPr varScale="1">
        <p:scale>
          <a:sx n="83" d="100"/>
          <a:sy n="83" d="100"/>
        </p:scale>
        <p:origin x="427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175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509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194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0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awesome.github.io/Font-Awesome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lipis.github.io/bootstrap-socia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bootstrap-resources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hyperlink" Target="https://hackerthemes.com/bootstrap-cheatsheet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4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4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0.xml"/><Relationship Id="rId3" Type="http://schemas.openxmlformats.org/officeDocument/2006/relationships/image" Target="../media/image110.png"/><Relationship Id="rId7" Type="http://schemas.openxmlformats.org/officeDocument/2006/relationships/slide" Target="slide7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getbootstrap.com/docs/4.1/components/collaps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32041" y="233923"/>
            <a:ext cx="7382341" cy="1552552"/>
          </a:xfrm>
        </p:spPr>
        <p:txBody>
          <a:bodyPr/>
          <a:lstStyle/>
          <a:p>
            <a:r>
              <a:rPr lang="en-US" dirty="0" smtClean="0"/>
              <a:t>Bootstrap Plugins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7078" y="1415881"/>
            <a:ext cx="8287304" cy="1752600"/>
          </a:xfrm>
        </p:spPr>
        <p:txBody>
          <a:bodyPr/>
          <a:lstStyle/>
          <a:p>
            <a:r>
              <a:rPr lang="en-US" spc="300" dirty="0" smtClean="0"/>
              <a:t>Collapse, </a:t>
            </a:r>
            <a:r>
              <a:rPr lang="en-US" spc="300" smtClean="0"/>
              <a:t>Social Buttons, </a:t>
            </a:r>
            <a:endParaRPr lang="en-US" spc="3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7078" y="3788634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659736" y="3520811"/>
            <a:ext cx="2229287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Bootstrap Plugins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26" name="Picture 2" descr="Image result for bootstra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11" y="3339365"/>
            <a:ext cx="3725383" cy="31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460">
            <a:off x="7226681" y="439669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Buttons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6748" y="5773600"/>
            <a:ext cx="9677400" cy="688256"/>
          </a:xfrm>
        </p:spPr>
        <p:txBody>
          <a:bodyPr/>
          <a:lstStyle/>
          <a:p>
            <a:r>
              <a:rPr lang="en-US" dirty="0" smtClean="0"/>
              <a:t>Based on</a:t>
            </a:r>
            <a:r>
              <a:rPr lang="en-US" dirty="0"/>
              <a:t> </a:t>
            </a:r>
            <a:r>
              <a:rPr lang="en-US" dirty="0" smtClean="0"/>
              <a:t>Bootstrap</a:t>
            </a:r>
            <a:r>
              <a:rPr lang="en-US" dirty="0"/>
              <a:t> and </a:t>
            </a:r>
            <a:r>
              <a:rPr lang="en-US" dirty="0" smtClean="0"/>
              <a:t>Font Awesome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83" y="1066800"/>
            <a:ext cx="3923930" cy="37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dirty="0"/>
              <a:t>Social Sign-In Buttons made in pure CSS 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dirty="0"/>
              <a:t>on </a:t>
            </a:r>
            <a:r>
              <a:rPr lang="en-US" dirty="0">
                <a:hlinkClick r:id="rId2"/>
              </a:rPr>
              <a:t>Bootstrap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Font </a:t>
            </a:r>
            <a:r>
              <a:rPr lang="en-US" dirty="0" smtClean="0">
                <a:hlinkClick r:id="rId3"/>
              </a:rPr>
              <a:t>Awesome</a:t>
            </a:r>
            <a:endParaRPr lang="en-US" dirty="0" smtClean="0"/>
          </a:p>
          <a:p>
            <a:r>
              <a:rPr lang="en-US" dirty="0" smtClean="0"/>
              <a:t>To enable </a:t>
            </a:r>
            <a:r>
              <a:rPr lang="en-US" dirty="0"/>
              <a:t>the social buttons</a:t>
            </a:r>
            <a:endParaRPr lang="en-US" dirty="0" smtClean="0"/>
          </a:p>
          <a:p>
            <a:r>
              <a:rPr lang="en-US" sz="3100" dirty="0"/>
              <a:t>I</a:t>
            </a:r>
            <a:r>
              <a:rPr lang="en-US" sz="3100" dirty="0" smtClean="0"/>
              <a:t>nclude </a:t>
            </a:r>
            <a:r>
              <a:rPr lang="en-US" sz="3100" dirty="0"/>
              <a:t>the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bootstrap-social.css</a:t>
            </a:r>
            <a:r>
              <a:rPr lang="en-US" sz="3100" dirty="0"/>
              <a:t> </a:t>
            </a:r>
            <a:endParaRPr lang="en-US" sz="3100" dirty="0" smtClean="0"/>
          </a:p>
          <a:p>
            <a:pPr marL="0" indent="0">
              <a:buNone/>
            </a:pPr>
            <a:r>
              <a:rPr lang="en-US" sz="3100" dirty="0" smtClean="0"/>
              <a:t>file </a:t>
            </a:r>
            <a:r>
              <a:rPr lang="en-US" sz="3100" dirty="0"/>
              <a:t>into your project</a:t>
            </a:r>
          </a:p>
          <a:p>
            <a:endParaRPr lang="en-US" sz="3100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Buttons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>
                <a:hlinkClick r:id="rId4"/>
              </a:rPr>
              <a:t>Official website: https</a:t>
            </a:r>
            <a:r>
              <a:rPr lang="en-US" sz="2500" dirty="0">
                <a:hlinkClick r:id="rId4"/>
              </a:rPr>
              <a:t>://lipis.github.io/bootstrap-social/</a:t>
            </a:r>
            <a:endParaRPr lang="bg-BG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412" y="2844217"/>
            <a:ext cx="4333875" cy="29224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47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Social Buttons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the following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container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  <a:r>
              <a:rPr lang="en-US" dirty="0" smtClean="0"/>
              <a:t>bootstrap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Social Buttons </a:t>
            </a:r>
            <a:r>
              <a:rPr lang="en-US" dirty="0" smtClean="0"/>
              <a:t>Bootstrap plugin</a:t>
            </a:r>
          </a:p>
          <a:p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dirty="0" smtClean="0"/>
              <a:t> event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window.open</a:t>
            </a:r>
            <a:r>
              <a:rPr lang="en-US" dirty="0" smtClean="0"/>
              <a:t> to every button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3101369"/>
            <a:ext cx="7626168" cy="3414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4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Buttons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2" y="1216862"/>
            <a:ext cx="101346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bootstrap-reboot.min.css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use.fontawesome.com/releases/v5.2.0/css/all.css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bootstrap-social.css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129540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8612" y="4537988"/>
            <a:ext cx="2057400" cy="673386"/>
          </a:xfrm>
          <a:prstGeom prst="wedgeRoundRectCallout">
            <a:avLst>
              <a:gd name="adj1" fmla="val 22043"/>
              <a:gd name="adj2" fmla="val -96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 Awesome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2" y="4648200"/>
            <a:ext cx="3048000" cy="673386"/>
          </a:xfrm>
          <a:prstGeom prst="wedgeRoundRectCallout">
            <a:avLst>
              <a:gd name="adj1" fmla="val 24286"/>
              <a:gd name="adj2" fmla="val -114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Social Buttons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134141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7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olution: </a:t>
            </a:r>
            <a:r>
              <a:rPr lang="en-US" dirty="0" smtClean="0"/>
              <a:t>Social Buttons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990600"/>
            <a:ext cx="115824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m-5"&gt;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class="jumbotron col-4 m-auto"&gt;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class="h4 mb-4"&gt;Login to your dashboard&lt;/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class="btn btn-block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btn-social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btn-twitter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https://twitter.com/login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="window.open(this.href, 'mywin',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'left=50,top=80,width=600,height=600,toolbar=1,resizable=0'); return false;"&gt;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fab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fa-twitter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Sign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with Twitter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:--&gt;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3569943"/>
            <a:ext cx="3108422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190414" y="1151121"/>
            <a:ext cx="10780798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Bootstrap Plugins </a:t>
            </a:r>
            <a:endParaRPr lang="en-US" dirty="0" smtClean="0">
              <a:hlinkClick r:id="rId3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https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startbootstrap.com/bootstrap-resources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noProof="1" smtClean="0"/>
              <a:t>Collapse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Social Buttons</a:t>
            </a:r>
          </a:p>
          <a:p>
            <a:pPr>
              <a:lnSpc>
                <a:spcPct val="100000"/>
              </a:lnSpc>
            </a:pPr>
            <a:endParaRPr lang="en-US" noProof="1" smtClean="0">
              <a:hlinkClick r:id="rId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55556" y="1501931"/>
            <a:ext cx="1874387" cy="20285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354">
            <a:off x="8183648" y="676109"/>
            <a:ext cx="1819365" cy="1157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7766">
            <a:off x="9230828" y="3432030"/>
            <a:ext cx="2562966" cy="256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bg-BG" dirty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JS for Front-End – </a:t>
            </a:r>
            <a:r>
              <a:rPr lang="en-US" noProof="1" smtClean="0"/>
              <a:t>Bootstrap Plugins</a:t>
            </a:r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12" y="4598346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5" y="2107811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2257080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3759727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4" y="3680535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26" y="2896302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57" y="1284761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38276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23793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4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Toggle the visibility of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219200"/>
            <a:ext cx="7135442" cy="34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sz="3200" dirty="0"/>
              <a:t>Toggle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visibility</a:t>
            </a:r>
            <a:r>
              <a:rPr lang="en-US" sz="3200" dirty="0"/>
              <a:t> of content across </a:t>
            </a:r>
            <a:r>
              <a:rPr lang="en-US" sz="3200" dirty="0" smtClean="0"/>
              <a:t>the </a:t>
            </a:r>
            <a:r>
              <a:rPr lang="en-US" sz="3200" dirty="0"/>
              <a:t>project with a few </a:t>
            </a:r>
            <a:r>
              <a:rPr lang="en-US" sz="3200" dirty="0" smtClean="0"/>
              <a:t>classes</a:t>
            </a:r>
          </a:p>
          <a:p>
            <a:pPr lvl="1"/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collapsing </a:t>
            </a:r>
            <a:r>
              <a:rPr lang="en-US" sz="3100" dirty="0"/>
              <a:t>is applied during </a:t>
            </a:r>
            <a:r>
              <a:rPr lang="en-US" sz="3100" dirty="0" smtClean="0"/>
              <a:t>transitions</a:t>
            </a:r>
          </a:p>
          <a:p>
            <a:pPr lvl="1"/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collapse </a:t>
            </a:r>
            <a:r>
              <a:rPr lang="en-US" sz="3100" dirty="0"/>
              <a:t>hides </a:t>
            </a:r>
            <a:r>
              <a:rPr lang="en-US" sz="3100" dirty="0" smtClean="0"/>
              <a:t>content</a:t>
            </a:r>
          </a:p>
          <a:p>
            <a:pPr lvl="1"/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collapse.show </a:t>
            </a:r>
            <a:r>
              <a:rPr lang="en-US" sz="3100" dirty="0"/>
              <a:t>shows </a:t>
            </a:r>
            <a:r>
              <a:rPr lang="en-US" sz="3100" dirty="0" smtClean="0"/>
              <a:t>content</a:t>
            </a:r>
          </a:p>
          <a:p>
            <a:pPr lvl="1"/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data-toggle="collapse" </a:t>
            </a:r>
            <a:endParaRPr lang="en-US" sz="31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r>
              <a:rPr lang="en-US" sz="3100" dirty="0" smtClean="0"/>
              <a:t>is </a:t>
            </a:r>
            <a:r>
              <a:rPr lang="en-US" sz="3100" dirty="0"/>
              <a:t>required</a:t>
            </a:r>
            <a:endParaRPr lang="en-US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1065212" y="6172200"/>
            <a:ext cx="10930022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sz="2500" dirty="0"/>
              <a:t>: </a:t>
            </a:r>
            <a:r>
              <a:rPr lang="en-US" sz="2500" dirty="0" smtClean="0">
                <a:hlinkClick r:id="rId2"/>
              </a:rPr>
              <a:t>https://getbootstrap.com/docs/4.1/components/collapse/</a:t>
            </a:r>
            <a:endParaRPr lang="bg-BG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3" y="2641818"/>
            <a:ext cx="5570337" cy="28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37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6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90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r>
              <a:rPr lang="bg-BG" dirty="0" smtClean="0"/>
              <a:t> </a:t>
            </a:r>
            <a:r>
              <a:rPr lang="en-US" dirty="0" smtClean="0"/>
              <a:t>(Demo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1" y="983195"/>
            <a:ext cx="939292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71" y="4082034"/>
            <a:ext cx="1136496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bootstrap-bundle.js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488" y="1023638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2" y="3265554"/>
            <a:ext cx="2057400" cy="673386"/>
          </a:xfrm>
          <a:prstGeom prst="wedgeRoundRectCallout">
            <a:avLst>
              <a:gd name="adj1" fmla="val -39013"/>
              <a:gd name="adj2" fmla="val 1283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12" y="3798246"/>
            <a:ext cx="2438400" cy="673386"/>
          </a:xfrm>
          <a:prstGeom prst="wedgeRoundRectCallout">
            <a:avLst>
              <a:gd name="adj1" fmla="val -49199"/>
              <a:gd name="adj2" fmla="val 1352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Bootstrap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7" y="1294215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 (Demo)</a:t>
            </a:r>
            <a:r>
              <a:rPr lang="bg-BG" dirty="0" smtClean="0"/>
              <a:t> –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30905"/>
            <a:ext cx="113538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class="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btn-primary"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data-toggle="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href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="#collapseExample"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role="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Click here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collapseExample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&lt;div class="card card-body"&gt;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Lorem ipsum...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AutoShape 24">
            <a:extLst>
              <a:ext uri="{FF2B5EF4-FFF2-40B4-BE49-F238E27FC236}">
                <a16:creationId xmlns:a16="http://schemas.microsoft.com/office/drawing/2014/main" id="{8C1CBDCB-034D-4D8A-83E9-604291305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990" y="5155811"/>
            <a:ext cx="2743200" cy="543533"/>
          </a:xfrm>
          <a:prstGeom prst="wedgeRoundRectCallout">
            <a:avLst>
              <a:gd name="adj1" fmla="val 56400"/>
              <a:gd name="adj2" fmla="val -196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3665667"/>
            <a:ext cx="6005400" cy="29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following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collapse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only bootstrap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Collapse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161436"/>
            <a:ext cx="2286000" cy="2806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133600"/>
            <a:ext cx="8015092" cy="3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7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6541</TotalTime>
  <Words>595</Words>
  <Application>Microsoft Office PowerPoint</Application>
  <PresentationFormat>Custom</PresentationFormat>
  <Paragraphs>134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Wingdings</vt:lpstr>
      <vt:lpstr>Wingdings 2</vt:lpstr>
      <vt:lpstr>SoftUni 16x9</vt:lpstr>
      <vt:lpstr>Bootstrap Plugins</vt:lpstr>
      <vt:lpstr>Table of Contents</vt:lpstr>
      <vt:lpstr>Have a Question?</vt:lpstr>
      <vt:lpstr>Collapse</vt:lpstr>
      <vt:lpstr>Collapse</vt:lpstr>
      <vt:lpstr>Collapse (Demo)</vt:lpstr>
      <vt:lpstr>Collapse (Demo) – Result</vt:lpstr>
      <vt:lpstr>Problem: Collapse</vt:lpstr>
      <vt:lpstr>Collapse</vt:lpstr>
      <vt:lpstr>Social Buttons</vt:lpstr>
      <vt:lpstr>Social Buttons</vt:lpstr>
      <vt:lpstr>Problem: Social Buttons</vt:lpstr>
      <vt:lpstr>Solution: Social Buttons</vt:lpstr>
      <vt:lpstr>Solution: Social Buttons (2)</vt:lpstr>
      <vt:lpstr>Summary</vt:lpstr>
      <vt:lpstr>JS for Front-End – Bootstrap Plugins</vt:lpstr>
      <vt:lpstr>SoftUni Diamond Partners</vt:lpstr>
      <vt:lpstr>SoftUni Diamond Partners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Ivaylo Jelev</cp:lastModifiedBy>
  <cp:revision>743</cp:revision>
  <dcterms:created xsi:type="dcterms:W3CDTF">2014-01-02T17:00:34Z</dcterms:created>
  <dcterms:modified xsi:type="dcterms:W3CDTF">2018-07-27T18:17:08Z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